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각진펜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각진펜 Bold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2763" y="4067249"/>
            <a:ext cx="12822473" cy="13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7102" y="8290412"/>
            <a:ext cx="2573796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340" y="2525798"/>
            <a:ext cx="17619319" cy="5660206"/>
          </a:xfrm>
          <a:custGeom>
            <a:avLst/>
            <a:gdLst/>
            <a:ahLst/>
            <a:cxnLst/>
            <a:rect l="l" t="t" r="r" b="b"/>
            <a:pathLst>
              <a:path w="17619319" h="5660206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7138" y="1841214"/>
            <a:ext cx="1623060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UART, FND, 센서 등 다양한 **저속 주변 장치(Peripheral)**가 증가함.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138" y="8382293"/>
            <a:ext cx="1448379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876" y="2366106"/>
            <a:ext cx="6338836" cy="5554787"/>
          </a:xfrm>
          <a:custGeom>
            <a:avLst/>
            <a:gdLst/>
            <a:ahLst/>
            <a:cxnLst/>
            <a:rect l="l" t="t" r="r" b="b"/>
            <a:pathLst>
              <a:path w="6338836" h="5554787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815605"/>
            <a:ext cx="9208118" cy="4655790"/>
          </a:xfrm>
          <a:custGeom>
            <a:avLst/>
            <a:gdLst/>
            <a:ahLst/>
            <a:cxnLst/>
            <a:rect l="l" t="t" r="r" b="b"/>
            <a:pathLst>
              <a:path w="9208118" h="4655790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11582"/>
            <a:ext cx="10271856" cy="5223972"/>
          </a:xfrm>
          <a:custGeom>
            <a:avLst/>
            <a:gdLst/>
            <a:ahLst/>
            <a:cxnLst/>
            <a:rect l="l" t="t" r="r" b="b"/>
            <a:pathLst>
              <a:path w="10271856" h="5223972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1330" y="2729518"/>
            <a:ext cx="7583758" cy="63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823" y="3385172"/>
            <a:ext cx="8805392" cy="5076793"/>
          </a:xfrm>
          <a:custGeom>
            <a:avLst/>
            <a:gdLst/>
            <a:ahLst/>
            <a:cxnLst/>
            <a:rect l="l" t="t" r="r" b="b"/>
            <a:pathLst>
              <a:path w="8805392" h="5076793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5035" y="3531190"/>
            <a:ext cx="7676347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576" y="2982791"/>
            <a:ext cx="16934067" cy="6604286"/>
          </a:xfrm>
          <a:custGeom>
            <a:avLst/>
            <a:gdLst/>
            <a:ahLst/>
            <a:cxnLst/>
            <a:rect l="l" t="t" r="r" b="b"/>
            <a:pathLst>
              <a:path w="16934067" h="6604286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9900"/>
            <a:ext cx="17404984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6972" y="3436463"/>
            <a:ext cx="1333102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6703" y="4818570"/>
            <a:ext cx="6001297" cy="2425524"/>
          </a:xfrm>
          <a:custGeom>
            <a:avLst/>
            <a:gdLst/>
            <a:ahLst/>
            <a:cxnLst/>
            <a:rect l="l" t="t" r="r" b="b"/>
            <a:pathLst>
              <a:path w="6001297" h="2425524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64414" y="3223306"/>
            <a:ext cx="7124652" cy="5616051"/>
          </a:xfrm>
          <a:custGeom>
            <a:avLst/>
            <a:gdLst/>
            <a:ahLst/>
            <a:cxnLst/>
            <a:rect l="l" t="t" r="r" b="b"/>
            <a:pathLst>
              <a:path w="7124652" h="5616051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41594" y="1485937"/>
            <a:ext cx="9267389" cy="8085797"/>
          </a:xfrm>
          <a:custGeom>
            <a:avLst/>
            <a:gdLst/>
            <a:ahLst/>
            <a:cxnLst/>
            <a:rect l="l" t="t" r="r" b="b"/>
            <a:pathLst>
              <a:path w="9267389" h="8085797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4" name="AutoShape 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092" y="401640"/>
            <a:ext cx="1714318" cy="11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3092" y="1969365"/>
            <a:ext cx="11617868" cy="7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51398" y="1485937"/>
            <a:ext cx="9736602" cy="8409990"/>
          </a:xfrm>
          <a:custGeom>
            <a:avLst/>
            <a:gdLst/>
            <a:ahLst/>
            <a:cxnLst/>
            <a:rect l="l" t="t" r="r" b="b"/>
            <a:pathLst>
              <a:path w="9736602" h="8409990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504654"/>
            <a:ext cx="8061906" cy="8669309"/>
          </a:xfrm>
          <a:custGeom>
            <a:avLst/>
            <a:gdLst/>
            <a:ahLst/>
            <a:cxnLst/>
            <a:rect l="l" t="t" r="r" b="b"/>
            <a:pathLst>
              <a:path w="8061906" h="8669309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7138" y="4264560"/>
            <a:ext cx="7376667" cy="3563305"/>
          </a:xfrm>
          <a:custGeom>
            <a:avLst/>
            <a:gdLst/>
            <a:ahLst/>
            <a:cxnLst/>
            <a:rect l="l" t="t" r="r" b="b"/>
            <a:pathLst>
              <a:path w="7376667" h="3563305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56968" y="776494"/>
            <a:ext cx="9052913" cy="9510506"/>
          </a:xfrm>
          <a:custGeom>
            <a:avLst/>
            <a:gdLst/>
            <a:ahLst/>
            <a:cxnLst/>
            <a:rect l="l" t="t" r="r" b="b"/>
            <a:pathLst>
              <a:path w="9052913" h="9510506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46" y="2359923"/>
            <a:ext cx="8159894" cy="5567153"/>
          </a:xfrm>
          <a:custGeom>
            <a:avLst/>
            <a:gdLst/>
            <a:ahLst/>
            <a:cxnLst/>
            <a:rect l="l" t="t" r="r" b="b"/>
            <a:pathLst>
              <a:path w="8159894" h="5567153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09198" y="2197658"/>
            <a:ext cx="9533971" cy="6502657"/>
          </a:xfrm>
          <a:custGeom>
            <a:avLst/>
            <a:gdLst/>
            <a:ahLst/>
            <a:cxnLst/>
            <a:rect l="l" t="t" r="r" b="b"/>
            <a:pathLst>
              <a:path w="9533971" h="6502657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209426"/>
            <a:ext cx="6657270" cy="7048874"/>
          </a:xfrm>
          <a:custGeom>
            <a:avLst/>
            <a:gdLst/>
            <a:ahLst/>
            <a:cxnLst/>
            <a:rect l="l" t="t" r="r" b="b"/>
            <a:pathLst>
              <a:path w="6657270" h="7048874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952082" y="1545612"/>
            <a:ext cx="462915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514725"/>
            <a:ext cx="18197165" cy="37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프로젝트는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RV32I CPU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코어에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버스와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UART, GPIO 등 </a:t>
            </a:r>
            <a:r>
              <a:rPr lang="ko-KR" altLang="en-US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설계하고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장치를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연결하여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MCU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시스템을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구현하는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경험이었습니다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altLang="ko-KR" sz="3000" b="1" spc="-6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그리고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코드를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통한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소프트웨어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제어를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함께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경험하며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시스템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원리를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체감했습니다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altLang="ko-KR" sz="3000" b="1" spc="-6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타이밍과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FIFO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버그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등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이슈를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테스트벤치와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코드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디버깅으로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해결하면서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검증의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중요성과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하드웨어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/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소프트웨어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통합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능력의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필요성을</a:t>
            </a:r>
            <a:r>
              <a:rPr lang="en-US" altLang="ko-KR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느꼈습니다</a:t>
            </a:r>
            <a:r>
              <a:rPr lang="en-US" altLang="ko-KR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.</a:t>
            </a:r>
            <a:endParaRPr lang="en-US" altLang="ko-KR" sz="3000" b="1" spc="-6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082" y="7595148"/>
            <a:ext cx="3178556" cy="1990571"/>
          </a:xfrm>
          <a:custGeom>
            <a:avLst/>
            <a:gdLst/>
            <a:ahLst/>
            <a:cxnLst/>
            <a:rect l="l" t="t" r="r" b="b"/>
            <a:pathLst>
              <a:path w="3178556" h="1990571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07" y="1733194"/>
            <a:ext cx="17716686" cy="31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  <a:endParaRPr lang="en-US" sz="3500" b="1" spc="-7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명령어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세트를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지원하는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RISC-V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멀티사이클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CPU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코어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버스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시스템을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구축하여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CPU와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주변장치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간의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UART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통신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인터페이스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설계하고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APB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버스에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연결하여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외부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PC(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ComPortMaster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와의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시리얼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통신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시스템을</a:t>
            </a:r>
            <a:r>
              <a:rPr lang="en-US" sz="3500" spc="-70" dirty="0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위한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제어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코드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테스트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89065" y="6259591"/>
            <a:ext cx="2715325" cy="1071627"/>
          </a:xfrm>
          <a:custGeom>
            <a:avLst/>
            <a:gdLst/>
            <a:ahLst/>
            <a:cxnLst/>
            <a:rect l="l" t="t" r="r" b="b"/>
            <a:pathLst>
              <a:path w="2715325" h="1071627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54758" y="5985304"/>
            <a:ext cx="2947880" cy="962974"/>
          </a:xfrm>
          <a:custGeom>
            <a:avLst/>
            <a:gdLst/>
            <a:ahLst/>
            <a:cxnLst/>
            <a:rect l="l" t="t" r="r" b="b"/>
            <a:pathLst>
              <a:path w="2947880" h="962974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17259" y="7922566"/>
            <a:ext cx="1208521" cy="1335734"/>
          </a:xfrm>
          <a:custGeom>
            <a:avLst/>
            <a:gdLst/>
            <a:ahLst/>
            <a:cxnLst/>
            <a:rect l="l" t="t" r="r" b="b"/>
            <a:pathLst>
              <a:path w="1208521" h="1335734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753775" y="447712"/>
            <a:ext cx="8566862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285" y="6007268"/>
            <a:ext cx="6575413" cy="437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</a:t>
            </a:r>
            <a:r>
              <a:rPr lang="en-US" sz="3500" b="1" spc="-7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500" b="1" spc="-7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환경</a:t>
            </a:r>
            <a:endParaRPr lang="en-US" sz="3500" b="1" spc="-7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언어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SystemVerilog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툴: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Vivado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Basys</a:t>
            </a:r>
            <a:r>
              <a:rPr lang="en-US" sz="3500" spc="-70" dirty="0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C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언어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테스트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ComPortMaster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2534807"/>
            <a:ext cx="8150121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사이클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(clock)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동안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한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명령어를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Fetch → Decode → Execute → Memory </a:t>
            </a: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→ </a:t>
            </a:r>
            <a:r>
              <a:rPr lang="en-US" sz="3000" spc="-60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Write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back전부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처리</a:t>
            </a:r>
            <a:endParaRPr lang="en-US" sz="3000" spc="-6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인해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전체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클럭이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느려짐</a:t>
            </a:r>
            <a:endParaRPr lang="en-US" sz="3000" spc="-6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4200"/>
              </a:lnSpc>
            </a:pPr>
            <a:endParaRPr lang="en-US" sz="3000" spc="-6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</a:t>
            </a:r>
            <a:r>
              <a:rPr lang="en-US" sz="3000" b="1" spc="-6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: Multi-Cycle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명령어를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여러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개의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클럭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사이클로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분리하여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처리함</a:t>
            </a:r>
            <a:endParaRPr lang="en-US" sz="3000" spc="-6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295406" lvl="2" indent="-431802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사이클에서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수행할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동작을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FSM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상태로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구분함</a:t>
            </a:r>
            <a:r>
              <a:rPr lang="en-US" sz="3000" spc="-6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8944153" y="1993139"/>
            <a:ext cx="9343847" cy="7007885"/>
          </a:xfrm>
          <a:custGeom>
            <a:avLst/>
            <a:gdLst/>
            <a:ahLst/>
            <a:cxnLst/>
            <a:rect l="l" t="t" r="r" b="b"/>
            <a:pathLst>
              <a:path w="9343847" h="7007885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068" y="1739902"/>
            <a:ext cx="12775233" cy="8431654"/>
          </a:xfrm>
          <a:custGeom>
            <a:avLst/>
            <a:gdLst/>
            <a:ahLst/>
            <a:cxnLst/>
            <a:rect l="l" t="t" r="r" b="b"/>
            <a:pathLst>
              <a:path w="12775233" h="8431654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65" y="2569703"/>
            <a:ext cx="18010071" cy="5723752"/>
          </a:xfrm>
          <a:custGeom>
            <a:avLst/>
            <a:gdLst/>
            <a:ahLst/>
            <a:cxnLst/>
            <a:rect l="l" t="t" r="r" b="b"/>
            <a:pathLst>
              <a:path w="18010071" h="5723752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4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431" y="2299415"/>
            <a:ext cx="17332923" cy="6109856"/>
          </a:xfrm>
          <a:custGeom>
            <a:avLst/>
            <a:gdLst/>
            <a:ahLst/>
            <a:cxnLst/>
            <a:rect l="l" t="t" r="r" b="b"/>
            <a:pathLst>
              <a:path w="17332923" h="6109856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460" y="2302541"/>
            <a:ext cx="17966540" cy="5681918"/>
          </a:xfrm>
          <a:custGeom>
            <a:avLst/>
            <a:gdLst/>
            <a:ahLst/>
            <a:cxnLst/>
            <a:rect l="l" t="t" r="r" b="b"/>
            <a:pathLst>
              <a:path w="17966540" h="5681918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138" y="1485863"/>
            <a:ext cx="16844282" cy="8801137"/>
          </a:xfrm>
          <a:custGeom>
            <a:avLst/>
            <a:gdLst/>
            <a:ahLst/>
            <a:cxnLst/>
            <a:rect l="l" t="t" r="r" b="b"/>
            <a:pathLst>
              <a:path w="16844282" h="8801137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668</Words>
  <Application>Microsoft Office PowerPoint</Application>
  <PresentationFormat>사용자 지정</PresentationFormat>
  <Paragraphs>103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각진펜</vt:lpstr>
      <vt:lpstr>Calibri</vt:lpstr>
      <vt:lpstr>각진펜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RISC-V_AMBA_Peripheral_Design</dc:title>
  <cp:lastModifiedBy>kccistc</cp:lastModifiedBy>
  <cp:revision>7</cp:revision>
  <dcterms:created xsi:type="dcterms:W3CDTF">2006-08-16T00:00:00Z</dcterms:created>
  <dcterms:modified xsi:type="dcterms:W3CDTF">2025-10-27T02:37:25Z</dcterms:modified>
  <dc:identifier>DAG24yTs3kw</dc:identifier>
</cp:coreProperties>
</file>